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C59F-3F8B-4FE4-ABDF-E084D2EE88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68B5-5E29-42F0-8B81-77529C5E4CB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ZAGONETKE ZA NAJMLAĐE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</a:t>
            </a:r>
          </a:p>
          <a:p>
            <a:pPr>
              <a:buNone/>
            </a:pPr>
            <a:r>
              <a:rPr lang="hr-HR" dirty="0" smtClean="0"/>
              <a:t>  IMA KRILA, NIJE PTICA</a:t>
            </a:r>
          </a:p>
          <a:p>
            <a:pPr>
              <a:buNone/>
            </a:pPr>
            <a:r>
              <a:rPr lang="hr-HR" dirty="0" smtClean="0"/>
              <a:t>                   NEGO BIVŠA GUSJENICA!</a:t>
            </a:r>
          </a:p>
          <a:p>
            <a:pPr>
              <a:buNone/>
            </a:pPr>
            <a:r>
              <a:rPr lang="hr-HR" dirty="0" smtClean="0"/>
              <a:t>         ŠARENI SE, NIJE CVIJEĆE,</a:t>
            </a:r>
          </a:p>
          <a:p>
            <a:pPr>
              <a:buNone/>
            </a:pPr>
            <a:r>
              <a:rPr lang="hr-HR" dirty="0" smtClean="0"/>
              <a:t>                   AL NA NJEGA RADO SLIJEĆE!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LEPTIR</a:t>
            </a:r>
            <a:endParaRPr lang="hr-HR" dirty="0"/>
          </a:p>
        </p:txBody>
      </p:sp>
      <p:pic>
        <p:nvPicPr>
          <p:cNvPr id="4" name="Rezervirano mjesto sadržaja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492896"/>
            <a:ext cx="3096344" cy="244827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 NEMAŠ NOGE, IMAŠ ROGE!</a:t>
            </a:r>
          </a:p>
          <a:p>
            <a:pPr>
              <a:buNone/>
            </a:pPr>
            <a:r>
              <a:rPr lang="hr-HR" dirty="0" smtClean="0"/>
              <a:t>    DAJ MI RECI ŠTO SI, TKO SI?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- JA SAM ONAJ KOJI KUĆU</a:t>
            </a:r>
          </a:p>
          <a:p>
            <a:pPr>
              <a:buNone/>
            </a:pPr>
            <a:r>
              <a:rPr lang="hr-HR" dirty="0" smtClean="0"/>
              <a:t>           NA LEĐIMA SVOJIM NOSI!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PUŽ</a:t>
            </a:r>
            <a:endParaRPr lang="hr-HR" dirty="0"/>
          </a:p>
        </p:txBody>
      </p:sp>
      <p:pic>
        <p:nvPicPr>
          <p:cNvPr id="4" name="Rezervirano mjesto sadržaja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348880"/>
            <a:ext cx="3168352" cy="252027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NIJE LEPTIR NI PTIČICA,</a:t>
            </a:r>
          </a:p>
          <a:p>
            <a:pPr>
              <a:buNone/>
            </a:pPr>
            <a:r>
              <a:rPr lang="hr-HR" dirty="0" smtClean="0"/>
              <a:t>   NIJE PČELA RADILICA,</a:t>
            </a:r>
          </a:p>
          <a:p>
            <a:pPr>
              <a:buNone/>
            </a:pPr>
            <a:r>
              <a:rPr lang="hr-HR" dirty="0" smtClean="0"/>
              <a:t>NIJE ŠIŠMIŠ NI VILA,</a:t>
            </a:r>
          </a:p>
          <a:p>
            <a:pPr>
              <a:buNone/>
            </a:pPr>
            <a:r>
              <a:rPr lang="hr-HR" dirty="0" smtClean="0"/>
              <a:t>   A IPAK IMA KRILA.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KADA ZIJEVA I KAD ZAPJEVA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IZ USTA MU – OGANJ SIJEVA!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ZMAJ</a:t>
            </a:r>
            <a:endParaRPr lang="hr-HR" dirty="0"/>
          </a:p>
        </p:txBody>
      </p:sp>
      <p:pic>
        <p:nvPicPr>
          <p:cNvPr id="4" name="Rezervirano mjesto sadržaja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988841"/>
            <a:ext cx="2664295" cy="294590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STASIT MOMAK UVIJEK TU JE,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SAM NA STIJENI VISOK STOJI,</a:t>
            </a:r>
          </a:p>
          <a:p>
            <a:pPr>
              <a:buNone/>
            </a:pPr>
            <a:r>
              <a:rPr lang="hr-HR" dirty="0" smtClean="0"/>
              <a:t>           CIJELE NOĆI NAMIGUJE,</a:t>
            </a:r>
          </a:p>
          <a:p>
            <a:pPr>
              <a:buNone/>
            </a:pPr>
            <a:r>
              <a:rPr lang="hr-HR" dirty="0" smtClean="0"/>
              <a:t>           DANJU ŠUTKE LAĐE BROJI!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SVJETIONIK</a:t>
            </a:r>
            <a:endParaRPr lang="hr-HR" dirty="0"/>
          </a:p>
        </p:txBody>
      </p:sp>
      <p:pic>
        <p:nvPicPr>
          <p:cNvPr id="4" name="Rezervirano mjesto sadržaja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276872"/>
            <a:ext cx="3168352" cy="259228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U BIJELOJ KAPI</a:t>
            </a:r>
          </a:p>
          <a:p>
            <a:pPr>
              <a:buNone/>
            </a:pPr>
            <a:r>
              <a:rPr lang="hr-HR" dirty="0" smtClean="0"/>
              <a:t>         I BIJELU ODIJELU,</a:t>
            </a:r>
          </a:p>
          <a:p>
            <a:pPr>
              <a:buNone/>
            </a:pPr>
            <a:r>
              <a:rPr lang="hr-HR" dirty="0" smtClean="0"/>
              <a:t>                KAD JE ON NA DJELU</a:t>
            </a:r>
          </a:p>
          <a:p>
            <a:pPr>
              <a:buNone/>
            </a:pPr>
            <a:r>
              <a:rPr lang="hr-HR" dirty="0" smtClean="0"/>
              <a:t>        RADI SE O – JELU!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KUHAR</a:t>
            </a:r>
            <a:endParaRPr lang="hr-HR" dirty="0"/>
          </a:p>
        </p:txBody>
      </p:sp>
      <p:pic>
        <p:nvPicPr>
          <p:cNvPr id="4" name="Rezervirano mjesto sadržaja 3" descr="pr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5" y="2420888"/>
            <a:ext cx="2880320" cy="273630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RAZNIH SMO OBLIKA:</a:t>
            </a:r>
          </a:p>
          <a:p>
            <a:pPr>
              <a:buNone/>
            </a:pPr>
            <a:r>
              <a:rPr lang="hr-HR" dirty="0" smtClean="0"/>
              <a:t>KUGLA, KIFLA, KOCKA…</a:t>
            </a:r>
          </a:p>
          <a:p>
            <a:pPr>
              <a:buNone/>
            </a:pPr>
            <a:r>
              <a:rPr lang="hr-HR" dirty="0" smtClean="0"/>
              <a:t>VILICA NAS MALA</a:t>
            </a:r>
          </a:p>
          <a:p>
            <a:pPr>
              <a:buNone/>
            </a:pPr>
            <a:r>
              <a:rPr lang="hr-HR" dirty="0" smtClean="0"/>
              <a:t>SA SVIH STRANA BOCKA!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ŽIVOTI NAM KRATKI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JER SMO JAKO SLATKI,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ŠTO SLAĐI TO KRAĆI,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MLJAC! MI SMO…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JEDNA KAPA, A DVA UHA,</a:t>
            </a:r>
          </a:p>
          <a:p>
            <a:pPr>
              <a:buNone/>
            </a:pPr>
            <a:r>
              <a:rPr lang="hr-HR" dirty="0" smtClean="0"/>
              <a:t>       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POD KAPOM SE NEŠTO KUHA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I ŠTO VATRA GORI JAČE,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TO I KAPA JAČE SKAČE!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LONAC I POKLOPAC</a:t>
            </a:r>
            <a:endParaRPr lang="hr-HR" dirty="0"/>
          </a:p>
        </p:txBody>
      </p:sp>
      <p:pic>
        <p:nvPicPr>
          <p:cNvPr id="4" name="Rezervirano mjesto sadržaja 3" descr="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564904"/>
            <a:ext cx="2448272" cy="266429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    KAD SE VESELI</a:t>
            </a:r>
          </a:p>
          <a:p>
            <a:pPr>
              <a:buNone/>
            </a:pPr>
            <a:r>
              <a:rPr lang="hr-HR" dirty="0" smtClean="0"/>
              <a:t>        MALENI BIJELI</a:t>
            </a:r>
          </a:p>
          <a:p>
            <a:pPr>
              <a:buNone/>
            </a:pPr>
            <a:r>
              <a:rPr lang="hr-HR" dirty="0" smtClean="0"/>
              <a:t>     BUDI U SEBI SKAKAČA, </a:t>
            </a:r>
          </a:p>
          <a:p>
            <a:pPr>
              <a:buNone/>
            </a:pPr>
            <a:r>
              <a:rPr lang="hr-HR" dirty="0" smtClean="0"/>
              <a:t>       SA SUNCEM SE IGRA SKRIVAČA.</a:t>
            </a:r>
          </a:p>
          <a:p>
            <a:pPr>
              <a:buNone/>
            </a:pPr>
            <a:r>
              <a:rPr lang="hr-HR" dirty="0" smtClean="0"/>
              <a:t>     A KAD JE TMURAN, </a:t>
            </a:r>
          </a:p>
          <a:p>
            <a:pPr>
              <a:buNone/>
            </a:pPr>
            <a:r>
              <a:rPr lang="hr-HR" dirty="0" smtClean="0"/>
              <a:t>       POSTANE VELIK I BURAN, </a:t>
            </a:r>
          </a:p>
          <a:p>
            <a:pPr>
              <a:buNone/>
            </a:pPr>
            <a:r>
              <a:rPr lang="hr-HR" dirty="0" smtClean="0"/>
              <a:t>     PA VIŠE NE SKAČE.</a:t>
            </a:r>
          </a:p>
          <a:p>
            <a:pPr>
              <a:buNone/>
            </a:pPr>
            <a:r>
              <a:rPr lang="hr-HR" dirty="0" smtClean="0"/>
              <a:t>        SAMO STOJI I – PLAČE.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OBLAK</a:t>
            </a:r>
            <a:endParaRPr lang="hr-HR" dirty="0"/>
          </a:p>
        </p:txBody>
      </p:sp>
      <p:pic>
        <p:nvPicPr>
          <p:cNvPr id="4" name="Rezervirano mjesto sadržaja 3" descr="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492896"/>
            <a:ext cx="3528391" cy="280831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DUGONOGA, DUGOKLJUNA, </a:t>
            </a:r>
          </a:p>
          <a:p>
            <a:pPr>
              <a:buNone/>
            </a:pPr>
            <a:r>
              <a:rPr lang="hr-HR" dirty="0" smtClean="0"/>
              <a:t>       NIJE LASTA, NIJE ŽUNA,</a:t>
            </a:r>
          </a:p>
          <a:p>
            <a:pPr>
              <a:buNone/>
            </a:pPr>
            <a:r>
              <a:rPr lang="hr-HR" dirty="0" smtClean="0"/>
              <a:t>       DONOSI, KAŽU, DJEČICU MALU,</a:t>
            </a:r>
          </a:p>
          <a:p>
            <a:pPr>
              <a:buNone/>
            </a:pPr>
            <a:r>
              <a:rPr lang="hr-HR" dirty="0" smtClean="0"/>
              <a:t>       AL JA TO PRIMAM – KAO ŠALU!</a:t>
            </a: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RODA</a:t>
            </a:r>
            <a:endParaRPr lang="hr-HR" dirty="0"/>
          </a:p>
        </p:txBody>
      </p:sp>
      <p:pic>
        <p:nvPicPr>
          <p:cNvPr id="4" name="Rezervirano mjesto sadržaja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420888"/>
            <a:ext cx="3096344" cy="2592288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KAD NE LETI – SKAKUĆE</a:t>
            </a:r>
          </a:p>
          <a:p>
            <a:pPr>
              <a:buNone/>
            </a:pPr>
            <a:r>
              <a:rPr lang="hr-HR" dirty="0" smtClean="0"/>
              <a:t>            U DVORIŠTU, OKO KUĆE.</a:t>
            </a:r>
          </a:p>
          <a:p>
            <a:pPr>
              <a:buNone/>
            </a:pPr>
            <a:r>
              <a:rPr lang="hr-HR" dirty="0" smtClean="0"/>
              <a:t>         BIO DAN SUNČAN IL SIV</a:t>
            </a:r>
          </a:p>
          <a:p>
            <a:pPr>
              <a:buNone/>
            </a:pPr>
            <a:r>
              <a:rPr lang="hr-HR" dirty="0" smtClean="0"/>
              <a:t>             ŽIV JE, ŽIV – </a:t>
            </a:r>
            <a:r>
              <a:rPr lang="hr-HR" dirty="0" err="1" smtClean="0"/>
              <a:t>ŽIV</a:t>
            </a:r>
            <a:r>
              <a:rPr lang="hr-HR" dirty="0" smtClean="0"/>
              <a:t>, </a:t>
            </a:r>
            <a:r>
              <a:rPr lang="hr-HR" dirty="0" err="1" smtClean="0"/>
              <a:t>ŽIV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VRABAC</a:t>
            </a:r>
            <a:endParaRPr lang="hr-HR" dirty="0"/>
          </a:p>
        </p:txBody>
      </p:sp>
      <p:pic>
        <p:nvPicPr>
          <p:cNvPr id="4" name="Rezervirano mjesto sadržaja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348880"/>
            <a:ext cx="2745655" cy="2808312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U OKLOPU ŽIVIM SVOM, </a:t>
            </a:r>
          </a:p>
          <a:p>
            <a:pPr>
              <a:buNone/>
            </a:pPr>
            <a:r>
              <a:rPr lang="hr-HR" dirty="0" smtClean="0"/>
              <a:t>                OKLOP MI JE KUĆA, DOM!</a:t>
            </a:r>
          </a:p>
          <a:p>
            <a:pPr>
              <a:buNone/>
            </a:pPr>
            <a:r>
              <a:rPr lang="hr-HR" dirty="0" smtClean="0"/>
              <a:t>                NISAM TENK NI VITEZ JA,</a:t>
            </a:r>
          </a:p>
          <a:p>
            <a:pPr>
              <a:buNone/>
            </a:pPr>
            <a:r>
              <a:rPr lang="hr-HR" dirty="0" smtClean="0"/>
              <a:t>                TKO MI OD VAS IME ZNA?</a:t>
            </a:r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KORNJAČA</a:t>
            </a:r>
            <a:endParaRPr lang="hr-HR" dirty="0"/>
          </a:p>
        </p:txBody>
      </p:sp>
      <p:pic>
        <p:nvPicPr>
          <p:cNvPr id="4" name="Rezervirano mjesto sadržaja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420888"/>
            <a:ext cx="3528392" cy="259228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KOLAČI</a:t>
            </a:r>
            <a:endParaRPr lang="hr-HR" dirty="0"/>
          </a:p>
        </p:txBody>
      </p:sp>
      <p:pic>
        <p:nvPicPr>
          <p:cNvPr id="4" name="Rezervirano mjesto sadržaja 3" descr="preuzmi (1)ŠŠ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9" y="2492896"/>
            <a:ext cx="3024336" cy="2736304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        STOJI U KUTU, NIKOM NA PUTU,</a:t>
            </a:r>
          </a:p>
          <a:p>
            <a:pPr>
              <a:buNone/>
            </a:pPr>
            <a:r>
              <a:rPr lang="hr-HR" dirty="0" smtClean="0"/>
              <a:t>VIDIM IZDALEKA: SVOJ TRENUTAK ČEKA.</a:t>
            </a:r>
          </a:p>
          <a:p>
            <a:pPr>
              <a:buNone/>
            </a:pPr>
            <a:r>
              <a:rPr lang="hr-HR" dirty="0" smtClean="0"/>
              <a:t>         A ČEMU SLUŽI KAD SOBAMA KRUŽI?</a:t>
            </a:r>
          </a:p>
          <a:p>
            <a:pPr>
              <a:buNone/>
            </a:pPr>
            <a:r>
              <a:rPr lang="hr-HR" dirty="0" smtClean="0"/>
              <a:t>CILJ JOJ JE UVIJEK ISTI: SVI PODOVI – ČISTI!</a:t>
            </a:r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METLA</a:t>
            </a:r>
            <a:endParaRPr lang="hr-HR" dirty="0"/>
          </a:p>
        </p:txBody>
      </p:sp>
      <p:pic>
        <p:nvPicPr>
          <p:cNvPr id="4" name="Rezervirano mjesto sadržaja 3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204864"/>
            <a:ext cx="3600400" cy="288032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JEDNA UZ DRUGU, UVIJEK SU SKUPA,</a:t>
            </a:r>
          </a:p>
          <a:p>
            <a:pPr>
              <a:buNone/>
            </a:pPr>
            <a:r>
              <a:rPr lang="hr-HR" dirty="0" smtClean="0"/>
              <a:t>       DOSTA JE REĆI: LIJEVA I DESNA;</a:t>
            </a:r>
          </a:p>
          <a:p>
            <a:pPr>
              <a:buNone/>
            </a:pPr>
            <a:r>
              <a:rPr lang="hr-HR" dirty="0" smtClean="0"/>
              <a:t>       KADA SE HODA, TRČI IL STUPA</a:t>
            </a:r>
          </a:p>
          <a:p>
            <a:pPr>
              <a:buNone/>
            </a:pPr>
            <a:r>
              <a:rPr lang="hr-HR" dirty="0" smtClean="0"/>
              <a:t>       NE SMIJE BITI NI JEDNA TIJESNA!</a:t>
            </a:r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CIPELA</a:t>
            </a:r>
            <a:endParaRPr lang="hr-HR" dirty="0"/>
          </a:p>
        </p:txBody>
      </p:sp>
      <p:pic>
        <p:nvPicPr>
          <p:cNvPr id="4" name="Rezervirano mjesto sadržaja 3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636912"/>
            <a:ext cx="3456384" cy="2376264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GLEDAJ, KUĆA GRADOM ŠETA</a:t>
            </a:r>
          </a:p>
          <a:p>
            <a:pPr>
              <a:buNone/>
            </a:pPr>
            <a:r>
              <a:rPr lang="hr-HR" dirty="0" smtClean="0"/>
              <a:t>         PUNA LJUDI, PUNA SVIJETA!</a:t>
            </a:r>
          </a:p>
          <a:p>
            <a:pPr>
              <a:buNone/>
            </a:pPr>
            <a:r>
              <a:rPr lang="hr-HR" dirty="0" smtClean="0"/>
              <a:t>                NEKI SJEDE, DRUGI STOJE</a:t>
            </a:r>
          </a:p>
          <a:p>
            <a:pPr>
              <a:buNone/>
            </a:pPr>
            <a:r>
              <a:rPr lang="hr-HR" dirty="0" smtClean="0"/>
              <a:t>         I POSTAJE REDOM BROJE!</a:t>
            </a:r>
            <a:endParaRPr lang="hr-H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TRAMVAJ</a:t>
            </a:r>
            <a:endParaRPr lang="hr-HR" dirty="0"/>
          </a:p>
        </p:txBody>
      </p:sp>
      <p:pic>
        <p:nvPicPr>
          <p:cNvPr id="4" name="Rezervirano mjesto sadržaja 3" descr="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420888"/>
            <a:ext cx="2880320" cy="3096344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  U SVAKOGA DUGI NOS</a:t>
            </a:r>
          </a:p>
          <a:p>
            <a:pPr>
              <a:buNone/>
            </a:pPr>
            <a:r>
              <a:rPr lang="hr-HR" dirty="0" smtClean="0"/>
              <a:t>     ŠTO SE SURLOM ZOVE,</a:t>
            </a:r>
          </a:p>
          <a:p>
            <a:pPr>
              <a:buNone/>
            </a:pPr>
            <a:r>
              <a:rPr lang="hr-HR" dirty="0" smtClean="0"/>
              <a:t>        U SVAKOGA VELIKI ZUBI</a:t>
            </a:r>
          </a:p>
          <a:p>
            <a:pPr>
              <a:buNone/>
            </a:pPr>
            <a:r>
              <a:rPr lang="hr-HR" dirty="0" smtClean="0"/>
              <a:t>            POZNATI KAO – KLJOVE.</a:t>
            </a:r>
          </a:p>
          <a:p>
            <a:pPr>
              <a:buNone/>
            </a:pPr>
            <a:r>
              <a:rPr lang="hr-HR" dirty="0" smtClean="0"/>
              <a:t>               A OD DODATNE OPREME</a:t>
            </a:r>
          </a:p>
          <a:p>
            <a:pPr>
              <a:buNone/>
            </a:pPr>
            <a:r>
              <a:rPr lang="hr-HR" dirty="0" smtClean="0"/>
              <a:t>                 TU SU I UŠI GOLEME</a:t>
            </a:r>
          </a:p>
          <a:p>
            <a:pPr>
              <a:buNone/>
            </a:pPr>
            <a:r>
              <a:rPr lang="hr-HR" dirty="0" smtClean="0"/>
              <a:t>                     DA ČUJU, PREKO BRDA</a:t>
            </a:r>
          </a:p>
          <a:p>
            <a:pPr>
              <a:buNone/>
            </a:pPr>
            <a:r>
              <a:rPr lang="hr-HR" dirty="0" smtClean="0"/>
              <a:t>                        ZOV IZ SVOGA KRDA!</a:t>
            </a:r>
            <a:endParaRPr lang="hr-H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SLONOVI</a:t>
            </a:r>
            <a:endParaRPr lang="hr-HR" dirty="0"/>
          </a:p>
        </p:txBody>
      </p:sp>
      <p:pic>
        <p:nvPicPr>
          <p:cNvPr id="4" name="Rezervirano mjesto sadržaja 3" descr="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348880"/>
            <a:ext cx="3312368" cy="2808312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SUNCA SU JOJ PUNE OČI,</a:t>
            </a:r>
          </a:p>
          <a:p>
            <a:pPr>
              <a:buNone/>
            </a:pPr>
            <a:r>
              <a:rPr lang="hr-HR" dirty="0" smtClean="0"/>
              <a:t>             GLASOM BLAGIM LJUBAV TOČI.</a:t>
            </a:r>
          </a:p>
          <a:p>
            <a:pPr>
              <a:buNone/>
            </a:pPr>
            <a:r>
              <a:rPr lang="hr-HR" dirty="0" smtClean="0"/>
              <a:t>             RUKE IMA TOPLE, MEKE,</a:t>
            </a:r>
          </a:p>
          <a:p>
            <a:pPr>
              <a:buNone/>
            </a:pPr>
            <a:r>
              <a:rPr lang="hr-HR" dirty="0" smtClean="0"/>
              <a:t>             KOSU POPUT VALA RIJEKE.</a:t>
            </a:r>
          </a:p>
          <a:p>
            <a:pPr>
              <a:buNone/>
            </a:pPr>
            <a:r>
              <a:rPr lang="hr-HR" dirty="0" smtClean="0"/>
              <a:t>             CJELOV NJEN I USPAVANKE</a:t>
            </a:r>
          </a:p>
          <a:p>
            <a:pPr>
              <a:buNone/>
            </a:pPr>
            <a:r>
              <a:rPr lang="hr-HR" dirty="0" smtClean="0"/>
              <a:t>             DOZIVAJU NOĆU SANKE!</a:t>
            </a:r>
            <a:endParaRPr lang="hr-H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MAMA, MAJKA</a:t>
            </a:r>
            <a:endParaRPr lang="hr-HR" dirty="0"/>
          </a:p>
        </p:txBody>
      </p:sp>
      <p:pic>
        <p:nvPicPr>
          <p:cNvPr id="4" name="Rezervirano mjesto sadržaja 3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2312" y="2991644"/>
            <a:ext cx="2619375" cy="17430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NJEGA SE BOJE NEZVANI GOSTI,</a:t>
            </a:r>
          </a:p>
          <a:p>
            <a:pPr>
              <a:buNone/>
            </a:pPr>
            <a:r>
              <a:rPr lang="hr-HR" dirty="0" smtClean="0"/>
              <a:t>   SLASTICOM SMATRA OBIČNE – KOSTI.</a:t>
            </a:r>
          </a:p>
          <a:p>
            <a:pPr>
              <a:buNone/>
            </a:pPr>
            <a:r>
              <a:rPr lang="hr-HR" dirty="0" smtClean="0"/>
              <a:t>   POKAZUJE NJUŠKU, ČAS BLAGU, ČAS LJUĆU,</a:t>
            </a:r>
          </a:p>
          <a:p>
            <a:pPr>
              <a:buNone/>
            </a:pPr>
            <a:r>
              <a:rPr lang="hr-HR" dirty="0" smtClean="0"/>
              <a:t>   U KUĆICI ŽIVI, AL ČUVA – KUĆU!</a:t>
            </a:r>
            <a:endParaRPr lang="hr-H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KLIZALJKA ŽUTA NEČUJNO KLIZI</a:t>
            </a:r>
          </a:p>
          <a:p>
            <a:pPr>
              <a:buNone/>
            </a:pPr>
            <a:r>
              <a:rPr lang="hr-HR" dirty="0" smtClean="0"/>
              <a:t>                      IZNAD ZASPALIH GLAVA,</a:t>
            </a:r>
          </a:p>
          <a:p>
            <a:pPr>
              <a:buNone/>
            </a:pPr>
            <a:r>
              <a:rPr lang="hr-HR" dirty="0" smtClean="0"/>
              <a:t>                DUŽ NJEZINA PUTA, KAO NA NIZI</a:t>
            </a:r>
          </a:p>
          <a:p>
            <a:pPr>
              <a:buNone/>
            </a:pPr>
            <a:r>
              <a:rPr lang="hr-HR" dirty="0" smtClean="0"/>
              <a:t>           I ZVIJEZDA JATO SPAVA…</a:t>
            </a:r>
            <a:endParaRPr lang="hr-H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MJESEC</a:t>
            </a:r>
            <a:endParaRPr lang="hr-HR" dirty="0"/>
          </a:p>
        </p:txBody>
      </p:sp>
      <p:pic>
        <p:nvPicPr>
          <p:cNvPr id="4" name="Rezervirano mjesto sadržaja 3" descr="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1" y="2204864"/>
            <a:ext cx="3384376" cy="324036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            KAD SE DANI JAKO SKRATE</a:t>
            </a:r>
          </a:p>
          <a:p>
            <a:pPr>
              <a:buNone/>
            </a:pPr>
            <a:r>
              <a:rPr lang="hr-HR" dirty="0" smtClean="0"/>
              <a:t>BLAGDANI NAM OPET SVRATE,</a:t>
            </a:r>
          </a:p>
          <a:p>
            <a:pPr>
              <a:buNone/>
            </a:pPr>
            <a:r>
              <a:rPr lang="hr-HR" dirty="0" smtClean="0"/>
              <a:t>            A U SOBI STABLO RASTE,</a:t>
            </a:r>
          </a:p>
          <a:p>
            <a:pPr>
              <a:buNone/>
            </a:pPr>
            <a:r>
              <a:rPr lang="hr-HR" dirty="0" smtClean="0"/>
              <a:t>ŠIRI GRANE IGLIČASTE.</a:t>
            </a:r>
          </a:p>
          <a:p>
            <a:pPr>
              <a:buNone/>
            </a:pPr>
            <a:r>
              <a:rPr lang="hr-HR" dirty="0" smtClean="0"/>
              <a:t>            PLODOVI SA SVAKE GRANE</a:t>
            </a:r>
          </a:p>
          <a:p>
            <a:pPr>
              <a:buNone/>
            </a:pPr>
            <a:r>
              <a:rPr lang="hr-HR" dirty="0" smtClean="0"/>
              <a:t>NISU KRUŠKE NI BANANE,</a:t>
            </a:r>
          </a:p>
          <a:p>
            <a:pPr>
              <a:buNone/>
            </a:pPr>
            <a:r>
              <a:rPr lang="hr-HR" dirty="0" smtClean="0"/>
              <a:t>            VEĆ KUGLICE, SVJETILJČICE,</a:t>
            </a:r>
          </a:p>
          <a:p>
            <a:pPr>
              <a:buNone/>
            </a:pPr>
            <a:r>
              <a:rPr lang="hr-HR" dirty="0" smtClean="0"/>
              <a:t>OSMIJESI ZA DJEČJE LICE!      </a:t>
            </a:r>
            <a:endParaRPr lang="hr-H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BOŽIĆNA JELKA</a:t>
            </a:r>
            <a:endParaRPr lang="hr-HR" dirty="0"/>
          </a:p>
        </p:txBody>
      </p:sp>
      <p:pic>
        <p:nvPicPr>
          <p:cNvPr id="4" name="Rezervirano mjesto sadržaja 3" descr="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988840"/>
            <a:ext cx="2808312" cy="3240359"/>
          </a:xfr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OČI SU JOJ RUPE DVIJE,</a:t>
            </a:r>
          </a:p>
          <a:p>
            <a:pPr>
              <a:buNone/>
            </a:pPr>
            <a:r>
              <a:rPr lang="hr-HR" dirty="0" smtClean="0"/>
              <a:t>               A USTA RUPA KOJA SE SMIJE!</a:t>
            </a:r>
          </a:p>
          <a:p>
            <a:pPr>
              <a:buNone/>
            </a:pPr>
            <a:r>
              <a:rPr lang="hr-HR" dirty="0" smtClean="0"/>
              <a:t>               NOS JOJ JE KVRGA BEZ NOSNICA,</a:t>
            </a:r>
          </a:p>
          <a:p>
            <a:pPr>
              <a:buNone/>
            </a:pPr>
            <a:r>
              <a:rPr lang="hr-HR" dirty="0" smtClean="0"/>
              <a:t>               ONA JE LICE ZA TUĐA LICA!</a:t>
            </a:r>
            <a:endParaRPr lang="hr-H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MASKA</a:t>
            </a:r>
            <a:endParaRPr lang="hr-HR" dirty="0"/>
          </a:p>
        </p:txBody>
      </p:sp>
      <p:pic>
        <p:nvPicPr>
          <p:cNvPr id="4" name="Rezervirano mjesto sadržaja 3" descr="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132856"/>
            <a:ext cx="3024336" cy="324036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PAS</a:t>
            </a:r>
            <a:endParaRPr lang="hr-HR" dirty="0"/>
          </a:p>
        </p:txBody>
      </p:sp>
      <p:pic>
        <p:nvPicPr>
          <p:cNvPr id="4" name="Rezervirano mjesto sadržaja 3" descr="p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636912"/>
            <a:ext cx="3096344" cy="23042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ZNAM DA ONA STRAŠNA MAČKA</a:t>
            </a:r>
          </a:p>
          <a:p>
            <a:pPr>
              <a:buNone/>
            </a:pPr>
            <a:r>
              <a:rPr lang="hr-HR" dirty="0" smtClean="0"/>
              <a:t>     MISLI DA SAM JA IGRAČKA.</a:t>
            </a:r>
          </a:p>
          <a:p>
            <a:pPr>
              <a:buNone/>
            </a:pPr>
            <a:r>
              <a:rPr lang="hr-HR" dirty="0" smtClean="0"/>
              <a:t>     OD NJE BJEŽIM, RUPU TRAŽIM</a:t>
            </a:r>
          </a:p>
          <a:p>
            <a:pPr>
              <a:buNone/>
            </a:pPr>
            <a:r>
              <a:rPr lang="hr-HR" dirty="0" smtClean="0"/>
              <a:t>     SIROM SVJEŽIM GLAD UTAŽIM!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MIŠ</a:t>
            </a:r>
            <a:endParaRPr lang="hr-HR" dirty="0"/>
          </a:p>
        </p:txBody>
      </p:sp>
      <p:pic>
        <p:nvPicPr>
          <p:cNvPr id="4" name="Rezervirano mjesto sadržaja 3" descr="pre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708920"/>
            <a:ext cx="3024336" cy="244827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CRNA ČETKA I ODIJELO,</a:t>
            </a:r>
          </a:p>
          <a:p>
            <a:pPr>
              <a:buNone/>
            </a:pPr>
            <a:r>
              <a:rPr lang="hr-HR" dirty="0" smtClean="0"/>
              <a:t>CRNA KAPA, LICE CIJELO,</a:t>
            </a:r>
          </a:p>
          <a:p>
            <a:pPr>
              <a:buNone/>
            </a:pPr>
            <a:r>
              <a:rPr lang="hr-HR" dirty="0" smtClean="0"/>
              <a:t>I CIPELE CRNE IMA</a:t>
            </a:r>
          </a:p>
          <a:p>
            <a:pPr>
              <a:buNone/>
            </a:pPr>
            <a:r>
              <a:rPr lang="hr-HR" dirty="0" smtClean="0"/>
              <a:t>KAD PROŠEĆE KROVOVIMA.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UTORKOM, PETKOM,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ČETVRTKOM, SRIJEDOM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DIMNJAKE ČETKOM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ŠKAKLJA SVE REDOM!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DIMNJAČAR</a:t>
            </a:r>
            <a:endParaRPr lang="hr-HR" dirty="0"/>
          </a:p>
        </p:txBody>
      </p:sp>
      <p:pic>
        <p:nvPicPr>
          <p:cNvPr id="4" name="Rezervirano mjesto sadržaja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564904"/>
            <a:ext cx="3168352" cy="22322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739</Words>
  <Application>Microsoft Office PowerPoint</Application>
  <PresentationFormat>Prikaz na zaslonu (4:3)</PresentationFormat>
  <Paragraphs>153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45</vt:i4>
      </vt:variant>
    </vt:vector>
  </HeadingPairs>
  <TitlesOfParts>
    <vt:vector size="46" baseType="lpstr">
      <vt:lpstr>Office tema</vt:lpstr>
      <vt:lpstr>ZAGONETKE ZA NAJMLAĐE</vt:lpstr>
      <vt:lpstr>Slajd 2</vt:lpstr>
      <vt:lpstr>KOLAČI</vt:lpstr>
      <vt:lpstr>Slajd 4</vt:lpstr>
      <vt:lpstr>PAS</vt:lpstr>
      <vt:lpstr>Slajd 6</vt:lpstr>
      <vt:lpstr>MIŠ</vt:lpstr>
      <vt:lpstr>Slajd 8</vt:lpstr>
      <vt:lpstr>DIMNJAČAR</vt:lpstr>
      <vt:lpstr>Slajd 10</vt:lpstr>
      <vt:lpstr>LEPTIR</vt:lpstr>
      <vt:lpstr>Slajd 12</vt:lpstr>
      <vt:lpstr>PUŽ</vt:lpstr>
      <vt:lpstr>Slajd 14</vt:lpstr>
      <vt:lpstr>ZMAJ</vt:lpstr>
      <vt:lpstr>Slajd 16</vt:lpstr>
      <vt:lpstr>SVJETIONIK</vt:lpstr>
      <vt:lpstr>Slajd 18</vt:lpstr>
      <vt:lpstr>KUHAR</vt:lpstr>
      <vt:lpstr>Slajd 20</vt:lpstr>
      <vt:lpstr>LONAC I POKLOPAC</vt:lpstr>
      <vt:lpstr>Slajd 22</vt:lpstr>
      <vt:lpstr>OBLAK</vt:lpstr>
      <vt:lpstr>Slajd 24</vt:lpstr>
      <vt:lpstr>RODA</vt:lpstr>
      <vt:lpstr>Slajd 26</vt:lpstr>
      <vt:lpstr>VRABAC</vt:lpstr>
      <vt:lpstr>Slajd 28</vt:lpstr>
      <vt:lpstr>KORNJAČA</vt:lpstr>
      <vt:lpstr>Slajd 30</vt:lpstr>
      <vt:lpstr>METLA</vt:lpstr>
      <vt:lpstr>Slajd 32</vt:lpstr>
      <vt:lpstr>CIPELA</vt:lpstr>
      <vt:lpstr>Slajd 34</vt:lpstr>
      <vt:lpstr>TRAMVAJ</vt:lpstr>
      <vt:lpstr>Slajd 36</vt:lpstr>
      <vt:lpstr>SLONOVI</vt:lpstr>
      <vt:lpstr>Slajd 38</vt:lpstr>
      <vt:lpstr>MAMA, MAJKA</vt:lpstr>
      <vt:lpstr>Slajd 40</vt:lpstr>
      <vt:lpstr>MJESEC</vt:lpstr>
      <vt:lpstr>Slajd 42</vt:lpstr>
      <vt:lpstr>BOŽIĆNA JELKA</vt:lpstr>
      <vt:lpstr>Slajd 44</vt:lpstr>
      <vt:lpstr>MASKA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ZAGONETKE ZA NAJMLAĐE</dc:title>
  <dc:creator>Martina</dc:creator>
  <cp:lastModifiedBy>Martina</cp:lastModifiedBy>
  <cp:revision>9</cp:revision>
  <dcterms:created xsi:type="dcterms:W3CDTF">2020-03-22T17:22:28Z</dcterms:created>
  <dcterms:modified xsi:type="dcterms:W3CDTF">2020-03-22T18:47:12Z</dcterms:modified>
</cp:coreProperties>
</file>